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318" r:id="rId3"/>
    <p:sldId id="322" r:id="rId4"/>
    <p:sldId id="324" r:id="rId5"/>
    <p:sldId id="388" r:id="rId6"/>
    <p:sldId id="327" r:id="rId7"/>
    <p:sldId id="389" r:id="rId8"/>
    <p:sldId id="335" r:id="rId9"/>
    <p:sldId id="319" r:id="rId10"/>
    <p:sldId id="34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2"/>
    <p:restoredTop sz="84012"/>
  </p:normalViewPr>
  <p:slideViewPr>
    <p:cSldViewPr snapToGrid="0" snapToObjects="1">
      <p:cViewPr varScale="1">
        <p:scale>
          <a:sx n="91" d="100"/>
          <a:sy n="91" d="100"/>
        </p:scale>
        <p:origin x="1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B42CB-3F25-3542-850B-737CD82FCE68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1594A-7821-F44F-B6EA-58B34B37A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8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roles: Business leaders / analysts</a:t>
            </a:r>
          </a:p>
          <a:p>
            <a:r>
              <a:rPr lang="en-US" dirty="0" smtClean="0"/>
              <a:t>Talk about roles 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C1594A-7821-F44F-B6EA-58B34B37AC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2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0C8D6-A510-4C44-A941-9DBFB93F78AA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2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12/11/02/us/politics/paths-to-the-white-house.html?_r=2&amp;" TargetMode="External"/><Relationship Id="rId4" Type="http://schemas.openxmlformats.org/officeDocument/2006/relationships/hyperlink" Target="http://graphics.latimes.com/2014-in-graphics/" TargetMode="External"/><Relationship Id="rId5" Type="http://schemas.openxmlformats.org/officeDocument/2006/relationships/hyperlink" Target="http://graphics.latimes.com/2015-in-graphic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bloomberg.com/graphics/hottest-year-on-record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3006754" y="0"/>
            <a:ext cx="6178492" cy="685800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Visualize It!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29 September 2017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8639" y="5655212"/>
            <a:ext cx="5444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Michael Nielsen, FCAS</a:t>
            </a:r>
          </a:p>
          <a:p>
            <a:r>
              <a:rPr lang="en-US" dirty="0" smtClean="0"/>
              <a:t>Lead Actuary, Modeling - USAA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08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Qualitative / Categorical</a:t>
            </a:r>
          </a:p>
          <a:p>
            <a:pPr lvl="1"/>
            <a:r>
              <a:rPr lang="en-US" dirty="0" smtClean="0"/>
              <a:t>Nominal</a:t>
            </a:r>
          </a:p>
          <a:p>
            <a:pPr lvl="1"/>
            <a:r>
              <a:rPr lang="en-US" dirty="0" smtClean="0"/>
              <a:t>Ordinal</a:t>
            </a:r>
          </a:p>
          <a:p>
            <a:r>
              <a:rPr lang="en-US" dirty="0" smtClean="0"/>
              <a:t>Quantitative / Numeric</a:t>
            </a:r>
          </a:p>
          <a:p>
            <a:pPr lvl="1"/>
            <a:r>
              <a:rPr lang="en-US" dirty="0" smtClean="0"/>
              <a:t>Integer</a:t>
            </a:r>
          </a:p>
          <a:p>
            <a:pPr lvl="1"/>
            <a:r>
              <a:rPr lang="en-US" dirty="0" smtClean="0"/>
              <a:t>Continuous</a:t>
            </a:r>
            <a:endParaRPr lang="en-US" dirty="0"/>
          </a:p>
          <a:p>
            <a:r>
              <a:rPr lang="en-US" dirty="0" smtClean="0"/>
              <a:t>Cyclical</a:t>
            </a:r>
          </a:p>
          <a:p>
            <a:r>
              <a:rPr lang="en-US" dirty="0" smtClean="0"/>
              <a:t>Other</a:t>
            </a:r>
          </a:p>
          <a:p>
            <a:pPr lvl="1"/>
            <a:r>
              <a:rPr lang="en-US" dirty="0" smtClean="0"/>
              <a:t>Text and image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27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7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Data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Exploration &amp; Understanding</a:t>
            </a:r>
          </a:p>
          <a:p>
            <a:pPr lvl="1"/>
            <a:r>
              <a:rPr lang="en-US" dirty="0" smtClean="0"/>
              <a:t>Initial data analysis</a:t>
            </a:r>
          </a:p>
          <a:p>
            <a:pPr lvl="1"/>
            <a:r>
              <a:rPr lang="en-US" dirty="0" smtClean="0"/>
              <a:t>Conclusions and insights</a:t>
            </a:r>
            <a:endParaRPr lang="en-US" dirty="0"/>
          </a:p>
          <a:p>
            <a:r>
              <a:rPr lang="en-US" dirty="0" smtClean="0"/>
              <a:t>Presentation &amp; Explanation</a:t>
            </a:r>
          </a:p>
          <a:p>
            <a:pPr lvl="1"/>
            <a:r>
              <a:rPr lang="en-US" dirty="0" smtClean="0"/>
              <a:t>Scientific paper</a:t>
            </a:r>
            <a:endParaRPr lang="en-US" dirty="0"/>
          </a:p>
          <a:p>
            <a:r>
              <a:rPr lang="en-US" dirty="0" smtClean="0"/>
              <a:t>Engagement</a:t>
            </a:r>
          </a:p>
          <a:p>
            <a:pPr lvl="1"/>
            <a:r>
              <a:rPr lang="en-US" dirty="0" smtClean="0"/>
              <a:t>Magazines, newspapers, on-line publications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13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types of visualizations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Static</a:t>
            </a:r>
          </a:p>
          <a:p>
            <a:pPr lvl="1"/>
            <a:r>
              <a:rPr lang="en-US" dirty="0" smtClean="0"/>
              <a:t>Possibly printed on paper</a:t>
            </a:r>
          </a:p>
          <a:p>
            <a:pPr lvl="1"/>
            <a:r>
              <a:rPr lang="en-US" dirty="0" smtClean="0"/>
              <a:t>Very useful for exploration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Dynamic</a:t>
            </a:r>
          </a:p>
          <a:p>
            <a:pPr lvl="1"/>
            <a:r>
              <a:rPr lang="en-US" dirty="0" smtClean="0"/>
              <a:t>Animation &amp; interactive features</a:t>
            </a:r>
          </a:p>
          <a:p>
            <a:pPr lvl="1"/>
            <a:r>
              <a:rPr lang="en-US" dirty="0" smtClean="0"/>
              <a:t>Very effective for engagement</a:t>
            </a:r>
          </a:p>
          <a:p>
            <a:pPr lvl="1"/>
            <a:r>
              <a:rPr lang="en-US" dirty="0" smtClean="0"/>
              <a:t>Made possible by internet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5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2" y="841087"/>
            <a:ext cx="10668000" cy="13563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932" y="2735118"/>
            <a:ext cx="70993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0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Charles </a:t>
            </a:r>
            <a:r>
              <a:rPr lang="en-US" dirty="0" err="1" smtClean="0"/>
              <a:t>Minard</a:t>
            </a:r>
            <a:r>
              <a:rPr lang="en-US" dirty="0" smtClean="0"/>
              <a:t> - 1869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739" y="1688352"/>
            <a:ext cx="10698480" cy="510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00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0"/>
            <a:ext cx="6452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graphics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Bloomberg’s hottest year on record </a:t>
            </a:r>
            <a:r>
              <a:rPr lang="en-US" u="sng" dirty="0" smtClean="0">
                <a:hlinkClick r:id="rId2"/>
              </a:rPr>
              <a:t>visualization</a:t>
            </a:r>
            <a:endParaRPr lang="en-US" u="sng" dirty="0" smtClean="0"/>
          </a:p>
          <a:p>
            <a:r>
              <a:rPr lang="en-US" u="sng" dirty="0" smtClean="0">
                <a:hlinkClick r:id="rId3"/>
              </a:rPr>
              <a:t>Paths to the White House</a:t>
            </a:r>
            <a:endParaRPr lang="en-US" dirty="0"/>
          </a:p>
          <a:p>
            <a:r>
              <a:rPr lang="en-US" u="sng" dirty="0" smtClean="0">
                <a:hlinkClick r:id="rId4"/>
              </a:rPr>
              <a:t>LA Times Year in Graphics: 2014</a:t>
            </a:r>
            <a:endParaRPr lang="en-US" u="sng" dirty="0" smtClean="0"/>
          </a:p>
          <a:p>
            <a:r>
              <a:rPr lang="en-US" u="sng" dirty="0" smtClean="0">
                <a:hlinkClick r:id="rId5"/>
              </a:rPr>
              <a:t>LA Times Year in Graphics: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09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3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3240</TotalTime>
  <Words>131</Words>
  <Application>Microsoft Macintosh PowerPoint</Application>
  <PresentationFormat>Widescreen</PresentationFormat>
  <Paragraphs>42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Visualize It!</vt:lpstr>
      <vt:lpstr>Introduction</vt:lpstr>
      <vt:lpstr>Goals of Data Visualization</vt:lpstr>
      <vt:lpstr>Main types of visualizations</vt:lpstr>
      <vt:lpstr>PowerPoint Presentation</vt:lpstr>
      <vt:lpstr>Charles Minard - 1869</vt:lpstr>
      <vt:lpstr>PowerPoint Presentation</vt:lpstr>
      <vt:lpstr>Dynamic graphics examples</vt:lpstr>
      <vt:lpstr>Principles</vt:lpstr>
      <vt:lpstr>Types of data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Visualize It!</dc:title>
  <dc:creator>Michael Nielsen</dc:creator>
  <cp:lastModifiedBy>Michael Nielsen</cp:lastModifiedBy>
  <cp:revision>121</cp:revision>
  <dcterms:created xsi:type="dcterms:W3CDTF">2017-09-05T19:52:05Z</dcterms:created>
  <dcterms:modified xsi:type="dcterms:W3CDTF">2017-09-21T19:11:45Z</dcterms:modified>
</cp:coreProperties>
</file>

<file path=docProps/thumbnail.jpeg>
</file>